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3005-3771-4243-8D23-48F749123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8589-5075-324F-9EB1-1F164EFF6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3724B-9532-884B-85F8-64BA9DA3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87E8D-C352-D445-B3F8-CD1CD7AA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E51BB-29B4-7348-AC11-18EFD4F0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6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1F38-CEE0-5D47-8CB6-044A8441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F55D3-2339-D44A-9D3F-B33AC9C5B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DD8B-D5CE-0C48-8764-5CDD6036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F6CDF-DE5C-5D46-B08F-AE1F223F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360B0-D6BA-6347-8E76-AF96EFB3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8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B7FC5-DAC6-FB46-965C-2B7D27B24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514F4-FDAE-6E45-B7F6-069B6C673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24EE7-E36D-7D44-A63E-B6855A37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96B57-24EF-A04B-91B7-498ADFF4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BCCA4-01B9-0549-9B06-5F9B9659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4DD6-102D-CD41-94D5-3AEB1A21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9569-3160-5340-AA11-1A9019815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ECBB-0932-1445-BD7B-F591D3F4B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3827-85E0-7B4C-B99E-E52FD483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EBAD5-CB5E-B64C-A01F-E5970394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4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0CA9-B050-3148-8F52-54F55243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2E063-3381-2343-BDEF-E65E321A9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B0BE-4879-7C49-BD6E-42F49F0F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176FF-C984-C546-940C-FC7A3FF9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1B2D2-B842-474F-879B-EC060865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5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3861-967B-454B-9C5A-EBB16009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4E34-B941-824B-A717-1B60FB61D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F3329-F3A2-2B4B-97D7-2D56FDD63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3081E-95A2-6541-9412-C9C6ED13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E1E90-EF66-E946-98E6-3945AEB1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141B5-FC29-7847-8BDE-45834B07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3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1194-B66A-584A-8CD8-9EAB5612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C5088-143A-5140-BB3E-EAE744842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48169-CC51-4943-82D1-D4C343665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DAC8-1592-DB42-8E59-231816C62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1A4A7-56F4-7241-8542-63C4A3C3E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288BC-0DF8-964D-B76A-3239A3A3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54D88-F001-3947-AE8F-2A2598F9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E739C-D55B-1B4D-8209-A77D640B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F9BD-8A9E-B54F-91A4-B5D5512D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991B5-480B-2B48-9263-DFABF9DC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8151B-6A49-1944-9D56-6D37E53A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68737-F502-B040-B7EF-D44590C1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0AF996-1574-2442-8C71-D6DB8F6D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B474C-3295-454A-9064-29098365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1BDC-49CF-514F-AB77-CAC332C0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4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50BB-90E9-7B46-BB93-88B26C27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75E2-4C90-9B40-8B87-5117D1B10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303DD-83C2-7B4F-85AB-3A9B63E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F61BA-0D73-E84B-A7E7-E7E6B47E2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8B0F6-679E-3945-AC6B-ED4C3176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E617F-1B9C-BA40-889F-D80F1B29D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6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4196-0D5D-8941-9738-6CBAF531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AAB50-A862-BD41-A8BF-E779363D8E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90776-92D2-604C-9094-9BCBE5AA7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E7D7D-6189-9247-8584-6715F605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0ED9F-2BE1-8147-B772-E38D77F1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76E2-D890-8249-B8C3-5F88BF96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6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01826-84F7-364B-B4CB-92F20BC0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8DC69-9DBF-0C47-960D-A8223898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D8527-9119-8C46-901C-E7F704507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75329-14F0-F144-B707-CB45F8B99A4A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BED2E-857F-CA4E-B5FD-F91AD8E89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99CB4-80D1-1D40-9DB3-EE3B8117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ECDF8-7C41-914F-9AB3-8654F1E15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4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A9F74-942D-F14D-BD52-9127ABC3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8661"/>
            <a:ext cx="3844083" cy="254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294BB-65A0-CD43-8FB5-207AA723C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03" y="218660"/>
            <a:ext cx="3264756" cy="2545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26FA6-2E14-7C4F-8BC9-568C67E9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134" y="219568"/>
            <a:ext cx="2721718" cy="2543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057CF9-FF28-794A-9CB6-6342F1164F01}"/>
              </a:ext>
            </a:extLst>
          </p:cNvPr>
          <p:cNvSpPr txBox="1"/>
          <p:nvPr/>
        </p:nvSpPr>
        <p:spPr>
          <a:xfrm>
            <a:off x="9330981" y="2166730"/>
            <a:ext cx="210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54A4F-9541-1D41-9F80-FF5F3A407928}"/>
              </a:ext>
            </a:extLst>
          </p:cNvPr>
          <p:cNvSpPr txBox="1"/>
          <p:nvPr/>
        </p:nvSpPr>
        <p:spPr>
          <a:xfrm>
            <a:off x="5520349" y="235139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17994-8A7C-164F-8AEE-AE090B8B7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4" y="3927268"/>
            <a:ext cx="4566594" cy="2849696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9AC8F-204D-E841-B25F-9D32BAD2D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584" y="3927268"/>
            <a:ext cx="4674350" cy="29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4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66FC84-9D3B-3A47-A776-A0A80A9A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39" y="2900908"/>
            <a:ext cx="8491208" cy="35893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B3AFA1A-323C-0F46-86AA-71B1AF8F34AF}"/>
              </a:ext>
            </a:extLst>
          </p:cNvPr>
          <p:cNvGrpSpPr/>
          <p:nvPr/>
        </p:nvGrpSpPr>
        <p:grpSpPr>
          <a:xfrm>
            <a:off x="119269" y="258418"/>
            <a:ext cx="10436088" cy="2007812"/>
            <a:chOff x="0" y="367749"/>
            <a:chExt cx="12192000" cy="234563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A72D26F-36EA-0C43-8781-731F2A615F71}"/>
                </a:ext>
              </a:extLst>
            </p:cNvPr>
            <p:cNvSpPr/>
            <p:nvPr/>
          </p:nvSpPr>
          <p:spPr>
            <a:xfrm>
              <a:off x="0" y="367749"/>
              <a:ext cx="12192000" cy="234563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3AEC39-835D-314D-9C6F-AA2826199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94" y="795585"/>
              <a:ext cx="1594353" cy="14899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4D15B-6E78-994B-B7F9-B76C5E600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134" y="795586"/>
              <a:ext cx="1910788" cy="1489960"/>
            </a:xfrm>
            <a:prstGeom prst="rect">
              <a:avLst/>
            </a:prstGeom>
          </p:spPr>
        </p:pic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05B966DE-E0BE-F84D-BF3B-6CB5B5349C4C}"/>
                </a:ext>
              </a:extLst>
            </p:cNvPr>
            <p:cNvSpPr/>
            <p:nvPr/>
          </p:nvSpPr>
          <p:spPr>
            <a:xfrm>
              <a:off x="2822713" y="974035"/>
              <a:ext cx="1699591" cy="1033669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2DA6B3C4-2044-6447-B62A-9D24C49D9C49}"/>
                </a:ext>
              </a:extLst>
            </p:cNvPr>
            <p:cNvSpPr/>
            <p:nvPr/>
          </p:nvSpPr>
          <p:spPr>
            <a:xfrm>
              <a:off x="4396409" y="974035"/>
              <a:ext cx="1699591" cy="1033669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560CD871-C18C-0247-B1B9-43ADB9FF5034}"/>
                </a:ext>
              </a:extLst>
            </p:cNvPr>
            <p:cNvSpPr/>
            <p:nvPr/>
          </p:nvSpPr>
          <p:spPr>
            <a:xfrm>
              <a:off x="5970105" y="974035"/>
              <a:ext cx="1699591" cy="1033669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2199913D-BDEC-9840-AED9-C62303251246}"/>
                </a:ext>
              </a:extLst>
            </p:cNvPr>
            <p:cNvSpPr/>
            <p:nvPr/>
          </p:nvSpPr>
          <p:spPr>
            <a:xfrm>
              <a:off x="7490011" y="974035"/>
              <a:ext cx="1699591" cy="1033669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98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28C6F3-9A54-0443-91EA-6BD4B7F2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8535"/>
            <a:ext cx="4713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32312-F1F1-2443-B8D9-30E748C6DBBE}"/>
              </a:ext>
            </a:extLst>
          </p:cNvPr>
          <p:cNvGrpSpPr/>
          <p:nvPr/>
        </p:nvGrpSpPr>
        <p:grpSpPr>
          <a:xfrm>
            <a:off x="5737117" y="-18535"/>
            <a:ext cx="4813300" cy="6876535"/>
            <a:chOff x="5379308" y="-1"/>
            <a:chExt cx="4813300" cy="68765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4567D48-5B9F-CC45-8C06-D75186AF3C7B}"/>
                </a:ext>
              </a:extLst>
            </p:cNvPr>
            <p:cNvGrpSpPr/>
            <p:nvPr/>
          </p:nvGrpSpPr>
          <p:grpSpPr>
            <a:xfrm>
              <a:off x="5379308" y="-1"/>
              <a:ext cx="4813300" cy="6876535"/>
              <a:chOff x="5379308" y="-1"/>
              <a:chExt cx="4813300" cy="68765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9EA24A-F514-9E4D-B32B-5FD490815416}"/>
                  </a:ext>
                </a:extLst>
              </p:cNvPr>
              <p:cNvSpPr/>
              <p:nvPr/>
            </p:nvSpPr>
            <p:spPr>
              <a:xfrm>
                <a:off x="5379308" y="-1"/>
                <a:ext cx="4813300" cy="6876535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3C8544-DEA2-544A-8CFC-0AB2161FCF5B}"/>
                  </a:ext>
                </a:extLst>
              </p:cNvPr>
              <p:cNvSpPr txBox="1"/>
              <p:nvPr/>
            </p:nvSpPr>
            <p:spPr>
              <a:xfrm>
                <a:off x="5465189" y="778476"/>
                <a:ext cx="452944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Times" pitchFamily="2" charset="0"/>
                  </a:rPr>
                  <a:t>Time Series Analysis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09EDB7B-1572-A644-94C1-0A6F1FD0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9308" y="2362543"/>
                <a:ext cx="4813300" cy="30226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E13FD-FE80-C24A-BE04-79194E54F71F}"/>
                </a:ext>
              </a:extLst>
            </p:cNvPr>
            <p:cNvSpPr txBox="1"/>
            <p:nvPr/>
          </p:nvSpPr>
          <p:spPr>
            <a:xfrm>
              <a:off x="7943604" y="1370454"/>
              <a:ext cx="1967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Sada Narayanappa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05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9863DBB-42A8-2B48-9B61-87E0DF0F581B}"/>
              </a:ext>
            </a:extLst>
          </p:cNvPr>
          <p:cNvGrpSpPr/>
          <p:nvPr/>
        </p:nvGrpSpPr>
        <p:grpSpPr>
          <a:xfrm>
            <a:off x="0" y="0"/>
            <a:ext cx="4813300" cy="6876535"/>
            <a:chOff x="0" y="0"/>
            <a:chExt cx="4813300" cy="6876535"/>
          </a:xfrm>
          <a:effectLst>
            <a:outerShdw blurRad="904293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9EA24A-F514-9E4D-B32B-5FD490815416}"/>
                </a:ext>
              </a:extLst>
            </p:cNvPr>
            <p:cNvSpPr/>
            <p:nvPr/>
          </p:nvSpPr>
          <p:spPr>
            <a:xfrm>
              <a:off x="0" y="0"/>
              <a:ext cx="4813300" cy="6876535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C8544-DEA2-544A-8CFC-0AB2161FCF5B}"/>
                </a:ext>
              </a:extLst>
            </p:cNvPr>
            <p:cNvSpPr txBox="1"/>
            <p:nvPr/>
          </p:nvSpPr>
          <p:spPr>
            <a:xfrm>
              <a:off x="98165" y="47016"/>
              <a:ext cx="461697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imes" pitchFamily="2" charset="0"/>
                </a:rPr>
                <a:t>Artificial Intelligence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Times" pitchFamily="2" charset="0"/>
                </a:rPr>
                <a:t>Machine Learning,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Times" pitchFamily="2" charset="0"/>
                </a:rPr>
                <a:t>Data Science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E13FD-FE80-C24A-BE04-79194E54F71F}"/>
                </a:ext>
              </a:extLst>
            </p:cNvPr>
            <p:cNvSpPr txBox="1"/>
            <p:nvPr/>
          </p:nvSpPr>
          <p:spPr>
            <a:xfrm>
              <a:off x="2314626" y="2052800"/>
              <a:ext cx="1967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Sada Narayanappa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7DB726-FE54-C342-A9AF-5B256C23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0" y="2446356"/>
              <a:ext cx="4661120" cy="42015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9308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ymbol">
            <a:extLst>
              <a:ext uri="{FF2B5EF4-FFF2-40B4-BE49-F238E27FC236}">
                <a16:creationId xmlns:a16="http://schemas.microsoft.com/office/drawing/2014/main" id="{85C1EA06-A521-7B2B-8F70-902F3B1D4E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2027" y="13881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D0BD553-7C9E-5D1E-318E-3832A59D9F81}"/>
              </a:ext>
            </a:extLst>
          </p:cNvPr>
          <p:cNvSpPr/>
          <p:nvPr/>
        </p:nvSpPr>
        <p:spPr>
          <a:xfrm>
            <a:off x="832224" y="918403"/>
            <a:ext cx="1023704" cy="971314"/>
          </a:xfrm>
          <a:custGeom>
            <a:avLst/>
            <a:gdLst>
              <a:gd name="connsiteX0" fmla="*/ 789511 w 1023704"/>
              <a:gd name="connsiteY0" fmla="*/ 971315 h 971314"/>
              <a:gd name="connsiteX1" fmla="*/ 929647 w 1023704"/>
              <a:gd name="connsiteY1" fmla="*/ 831178 h 971314"/>
              <a:gd name="connsiteX2" fmla="*/ 789511 w 1023704"/>
              <a:gd name="connsiteY2" fmla="*/ 691042 h 971314"/>
              <a:gd name="connsiteX3" fmla="*/ 480261 w 1023704"/>
              <a:gd name="connsiteY3" fmla="*/ 691042 h 971314"/>
              <a:gd name="connsiteX4" fmla="*/ 206829 w 1023704"/>
              <a:gd name="connsiteY4" fmla="*/ 417610 h 971314"/>
              <a:gd name="connsiteX5" fmla="*/ 480261 w 1023704"/>
              <a:gd name="connsiteY5" fmla="*/ 144178 h 971314"/>
              <a:gd name="connsiteX6" fmla="*/ 1023705 w 1023704"/>
              <a:gd name="connsiteY6" fmla="*/ 144178 h 971314"/>
              <a:gd name="connsiteX7" fmla="*/ 144164 w 1023704"/>
              <a:gd name="connsiteY7" fmla="*/ 225474 h 971314"/>
              <a:gd name="connsiteX8" fmla="*/ 105076 w 1023704"/>
              <a:gd name="connsiteY8" fmla="*/ 971315 h 97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3704" h="971314">
                <a:moveTo>
                  <a:pt x="789511" y="971315"/>
                </a:moveTo>
                <a:cubicBezTo>
                  <a:pt x="866906" y="971315"/>
                  <a:pt x="929647" y="908573"/>
                  <a:pt x="929647" y="831178"/>
                </a:cubicBezTo>
                <a:cubicBezTo>
                  <a:pt x="929647" y="753783"/>
                  <a:pt x="866906" y="691042"/>
                  <a:pt x="789511" y="691042"/>
                </a:cubicBezTo>
                <a:lnTo>
                  <a:pt x="480261" y="691042"/>
                </a:lnTo>
                <a:cubicBezTo>
                  <a:pt x="329249" y="691042"/>
                  <a:pt x="206829" y="568623"/>
                  <a:pt x="206829" y="417610"/>
                </a:cubicBezTo>
                <a:cubicBezTo>
                  <a:pt x="206829" y="266597"/>
                  <a:pt x="329249" y="144178"/>
                  <a:pt x="480261" y="144178"/>
                </a:cubicBezTo>
                <a:lnTo>
                  <a:pt x="1023705" y="144178"/>
                </a:lnTo>
                <a:cubicBezTo>
                  <a:pt x="758377" y="-76251"/>
                  <a:pt x="364593" y="-39854"/>
                  <a:pt x="144164" y="225474"/>
                </a:cubicBezTo>
                <a:cubicBezTo>
                  <a:pt x="-32446" y="438058"/>
                  <a:pt x="-48345" y="741435"/>
                  <a:pt x="105076" y="971315"/>
                </a:cubicBezTo>
                <a:close/>
              </a:path>
            </a:pathLst>
          </a:custGeom>
          <a:solidFill>
            <a:srgbClr val="009FE8"/>
          </a:solidFill>
          <a:ln w="94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2C8D7F3-28F9-1B78-D550-C5226DE70BB7}"/>
              </a:ext>
            </a:extLst>
          </p:cNvPr>
          <p:cNvSpPr/>
          <p:nvPr/>
        </p:nvSpPr>
        <p:spPr>
          <a:xfrm>
            <a:off x="1057390" y="1195877"/>
            <a:ext cx="1023840" cy="971534"/>
          </a:xfrm>
          <a:custGeom>
            <a:avLst/>
            <a:gdLst>
              <a:gd name="connsiteX0" fmla="*/ 918534 w 1023840"/>
              <a:gd name="connsiteY0" fmla="*/ 0 h 971534"/>
              <a:gd name="connsiteX1" fmla="*/ 255096 w 1023840"/>
              <a:gd name="connsiteY1" fmla="*/ 0 h 971534"/>
              <a:gd name="connsiteX2" fmla="*/ 114959 w 1023840"/>
              <a:gd name="connsiteY2" fmla="*/ 140136 h 971534"/>
              <a:gd name="connsiteX3" fmla="*/ 255096 w 1023840"/>
              <a:gd name="connsiteY3" fmla="*/ 280273 h 971534"/>
              <a:gd name="connsiteX4" fmla="*/ 564345 w 1023840"/>
              <a:gd name="connsiteY4" fmla="*/ 280273 h 971534"/>
              <a:gd name="connsiteX5" fmla="*/ 837777 w 1023840"/>
              <a:gd name="connsiteY5" fmla="*/ 553705 h 971534"/>
              <a:gd name="connsiteX6" fmla="*/ 564345 w 1023840"/>
              <a:gd name="connsiteY6" fmla="*/ 827136 h 971534"/>
              <a:gd name="connsiteX7" fmla="*/ 0 w 1023840"/>
              <a:gd name="connsiteY7" fmla="*/ 827136 h 971534"/>
              <a:gd name="connsiteX8" fmla="*/ 879457 w 1023840"/>
              <a:gd name="connsiteY8" fmla="*/ 746380 h 971534"/>
              <a:gd name="connsiteX9" fmla="*/ 918534 w 1023840"/>
              <a:gd name="connsiteY9" fmla="*/ 0 h 97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3840" h="971534">
                <a:moveTo>
                  <a:pt x="918534" y="0"/>
                </a:moveTo>
                <a:lnTo>
                  <a:pt x="255096" y="0"/>
                </a:lnTo>
                <a:cubicBezTo>
                  <a:pt x="177700" y="0"/>
                  <a:pt x="114959" y="62741"/>
                  <a:pt x="114959" y="140136"/>
                </a:cubicBezTo>
                <a:cubicBezTo>
                  <a:pt x="114959" y="217531"/>
                  <a:pt x="177700" y="280273"/>
                  <a:pt x="255096" y="280273"/>
                </a:cubicBezTo>
                <a:lnTo>
                  <a:pt x="564345" y="280273"/>
                </a:lnTo>
                <a:cubicBezTo>
                  <a:pt x="715358" y="280273"/>
                  <a:pt x="837777" y="402692"/>
                  <a:pt x="837777" y="553705"/>
                </a:cubicBezTo>
                <a:cubicBezTo>
                  <a:pt x="837777" y="704719"/>
                  <a:pt x="715358" y="827136"/>
                  <a:pt x="564345" y="827136"/>
                </a:cubicBezTo>
                <a:lnTo>
                  <a:pt x="0" y="827136"/>
                </a:lnTo>
                <a:cubicBezTo>
                  <a:pt x="265154" y="1047697"/>
                  <a:pt x="658900" y="1011537"/>
                  <a:pt x="879457" y="746380"/>
                </a:cubicBezTo>
                <a:cubicBezTo>
                  <a:pt x="1056361" y="533706"/>
                  <a:pt x="1072266" y="229988"/>
                  <a:pt x="918534" y="0"/>
                </a:cubicBezTo>
                <a:close/>
              </a:path>
            </a:pathLst>
          </a:custGeom>
          <a:solidFill>
            <a:srgbClr val="0070C0"/>
          </a:solidFill>
          <a:ln w="94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8442B29-8C5D-369F-7FC1-4B0F5814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3700" y="2806700"/>
            <a:ext cx="1244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4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18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Narayanappa, Sadananda (US)</dc:creator>
  <cp:lastModifiedBy>Sada M</cp:lastModifiedBy>
  <cp:revision>15</cp:revision>
  <dcterms:created xsi:type="dcterms:W3CDTF">2020-07-11T01:20:49Z</dcterms:created>
  <dcterms:modified xsi:type="dcterms:W3CDTF">2023-02-05T20:24:15Z</dcterms:modified>
</cp:coreProperties>
</file>